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17A71F-6385-4F53-BF31-6C665376D461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62CFD4-15AA-45D4-8E16-2186BEE42C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828800"/>
          </a:xfrm>
        </p:spPr>
        <p:txBody>
          <a:bodyPr/>
          <a:lstStyle/>
          <a:p>
            <a:r>
              <a:rPr lang="en-US" dirty="0" smtClean="0"/>
              <a:t>Classifications of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0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Geographic Distribution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Unitary – centralized government, all power held by single agency.  </a:t>
            </a:r>
          </a:p>
          <a:p>
            <a:endParaRPr lang="en-US" dirty="0"/>
          </a:p>
          <a:p>
            <a:r>
              <a:rPr lang="en-US" dirty="0" smtClean="0"/>
              <a:t>Federal – division of powers between central and “local”</a:t>
            </a:r>
          </a:p>
          <a:p>
            <a:endParaRPr lang="en-US" dirty="0" smtClean="0"/>
          </a:p>
          <a:p>
            <a:r>
              <a:rPr lang="en-US" dirty="0" smtClean="0"/>
              <a:t>Confederate – alliance of independent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8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of Legislative and Executive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7526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Presidential – separation of powers (people elect the president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Parlimentary</a:t>
            </a:r>
            <a:r>
              <a:rPr lang="en-US" sz="2800" dirty="0" smtClean="0"/>
              <a:t> – legislative and executive branches must be the same party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476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People Who Can Participate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21336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Dictatorship (Totalitarian Regime)</a:t>
            </a:r>
          </a:p>
          <a:p>
            <a:endParaRPr lang="en-US" sz="2800" dirty="0"/>
          </a:p>
          <a:p>
            <a:r>
              <a:rPr lang="en-US" sz="2800" dirty="0" smtClean="0"/>
              <a:t>Direct Democracy</a:t>
            </a:r>
          </a:p>
          <a:p>
            <a:endParaRPr lang="en-US" sz="2800" dirty="0"/>
          </a:p>
          <a:p>
            <a:r>
              <a:rPr lang="en-US" sz="2800" dirty="0" smtClean="0"/>
              <a:t>Representative Democracy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0783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of Democracy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Fundamental worth of the individual</a:t>
            </a:r>
          </a:p>
          <a:p>
            <a:r>
              <a:rPr lang="en-US" dirty="0" smtClean="0"/>
              <a:t>2.  Equality of all persons (opportunity, before the law)</a:t>
            </a:r>
          </a:p>
          <a:p>
            <a:r>
              <a:rPr lang="en-US" dirty="0" smtClean="0"/>
              <a:t>3.  Majority Rule/Minority rights</a:t>
            </a:r>
          </a:p>
          <a:p>
            <a:r>
              <a:rPr lang="en-US" dirty="0" smtClean="0"/>
              <a:t>4.  Necessity of Compromise</a:t>
            </a:r>
          </a:p>
          <a:p>
            <a:r>
              <a:rPr lang="en-US" dirty="0" smtClean="0"/>
              <a:t>5.  Individual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5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Have a Democracy?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Elitist theory</a:t>
            </a:r>
          </a:p>
          <a:p>
            <a:endParaRPr lang="en-US" dirty="0"/>
          </a:p>
          <a:p>
            <a:r>
              <a:rPr lang="en-US" dirty="0" smtClean="0"/>
              <a:t>Pluralist theory</a:t>
            </a:r>
          </a:p>
          <a:p>
            <a:endParaRPr lang="en-US" dirty="0"/>
          </a:p>
          <a:p>
            <a:r>
              <a:rPr lang="en-US" dirty="0" smtClean="0"/>
              <a:t>Majoritarian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4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concepts in chapter 1: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political culture and political socialization  help create shared fundamental values including liberty (freedom), equality, property and order.  </a:t>
            </a:r>
          </a:p>
          <a:p>
            <a:endParaRPr lang="en-US" dirty="0"/>
          </a:p>
          <a:p>
            <a:r>
              <a:rPr lang="en-US" dirty="0" smtClean="0"/>
              <a:t>The changing face of America – aging and ethnic changes, family structure and education…what will the impact be on politics?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8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Political Spectrum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98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180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Classifications of government</vt:lpstr>
      <vt:lpstr>Geographic Distribution of Power</vt:lpstr>
      <vt:lpstr>Relationship of Legislative and Executive</vt:lpstr>
      <vt:lpstr>Number of People Who Can Participate</vt:lpstr>
      <vt:lpstr>Basic Concepts of Democracy</vt:lpstr>
      <vt:lpstr>Do We Have a Democracy?</vt:lpstr>
      <vt:lpstr>Additional concepts in chapter 1:</vt:lpstr>
      <vt:lpstr>Political Spectrum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Classifications of government</dc:title>
  <dc:creator>User</dc:creator>
  <cp:lastModifiedBy>User</cp:lastModifiedBy>
  <cp:revision>8</cp:revision>
  <dcterms:created xsi:type="dcterms:W3CDTF">2010-09-06T20:32:19Z</dcterms:created>
  <dcterms:modified xsi:type="dcterms:W3CDTF">2010-09-06T21:20:04Z</dcterms:modified>
</cp:coreProperties>
</file>